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192B8-8089-4961-A378-C9E7800039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6" y="187172"/>
            <a:ext cx="11861805" cy="635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7A18C-FEF9-4F8B-9176-20637376E5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930" y="187172"/>
            <a:ext cx="2011253" cy="11732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8C08E3-DD7D-4DC9-950F-D8AF3C58E477}"/>
              </a:ext>
            </a:extLst>
          </p:cNvPr>
          <p:cNvSpPr/>
          <p:nvPr userDrawn="1"/>
        </p:nvSpPr>
        <p:spPr>
          <a:xfrm>
            <a:off x="9676421" y="6141928"/>
            <a:ext cx="2350480" cy="36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1600" dirty="0"/>
              <a:t>कृपया ऑडियो प्ले करावा 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9EF7D-A9B0-4C31-A726-8A94CD3BDD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1" y="201564"/>
            <a:ext cx="750686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7414-F94D-40A5-BFCD-051CCEA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FD32-3ECA-4F92-B055-659805F6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61DF-649C-4797-8E81-62120D51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96EE-5657-44EC-8311-7CC68A86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8B6-F183-46D8-842C-70093503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8B45-C011-4CA6-B0AA-981B8BB85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BB096-A527-404F-86AA-F02CA094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2F61-85A8-4AFA-9CC2-B7F7D660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8258-6520-4657-A5BA-5B1F3B14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4EF6E-79A6-4D0F-8182-D50D0786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6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596F-5DE8-49E8-87DF-A4418BB3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1822-7448-4E67-80F9-7751FF16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8B07-CF34-4447-A5FE-E9FE1794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1186-EF23-49D2-A8B8-F6468D9E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7CAF-96C3-4754-BD58-A754A0C8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1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A3EC-3CB6-4E19-B6C9-3C0EE11B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541F-9890-4512-967B-6CEE3C04C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E318-71B9-4334-B813-7CE79DDD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A41CF-554D-412B-B193-627002D0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80541-FADF-423B-9415-B483F360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9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E157-3175-4F33-A670-6C31136B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3844-7838-4554-913A-F886C14A1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89E87-8ACA-4135-BEBA-2CAA92A1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C4BBA-A913-42B1-9C07-95AEBE38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FE824-CF90-4BE6-B7D9-74EFA0A8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0BCCC-39DE-4ABC-AFA6-BB525027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0468-B58C-4AB2-B825-61066F79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AC63-55C7-47B9-9984-1D2B06525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35F93-44D2-4361-8F9B-97A0F3F91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387FF-F04C-45EF-8EA9-2D03B4CF6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19916-4AAB-4D99-9204-4BAE8C0B1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2E4E4-21BD-43C0-9F68-90C247A4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EF5BC-3CFC-4C4C-9DF0-AF489319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8EA9A-8BA2-402B-98A0-4B2AF6D9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FD4-BACB-4FFE-AD24-00908CCB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DC52B-2B57-452C-8150-8744309A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99225-4970-4795-8CBC-C1427CF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65FB8-6C3D-411E-90A2-4CD3337E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465D0-0482-466D-BFAF-568A3015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2791C-4EA9-4D44-AB63-89DC2920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B23E-165A-46D1-8075-1AB4A9F8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6C92-8B8C-47EC-824F-37A6D387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9514-B09C-4B4C-9B58-B317E21C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905DD-7A3E-402F-B832-9C2591A5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19DC2-F884-4A13-A6C4-9C1057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9D5F-B3A9-4BC0-8F6D-375447C5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27B4D-012E-4A8B-81D3-0CD1BB90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4D1A-B791-4C1D-A890-9C52B342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C58210-60A6-47F8-9B47-BE1118A66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A6689-206C-4F2E-8F4F-0EEE9D73F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9625C-9F73-4956-8AE4-A31B666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AEE46-99FA-4646-8364-3A8E56C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DC864-DC98-47F6-AC2D-299C2041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9EFAB-C84D-4FE4-959E-A59B55E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2CEDC-51DB-4C55-9D89-7160E92B9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6BEB-4E3B-4E46-835D-AF4D9C1C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CE81B-B763-46D6-BA0B-A46562379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2B3F-C6A7-45E9-8EBB-CD4C4C20B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38.png"/><Relationship Id="rId9" Type="http://schemas.openxmlformats.org/officeDocument/2006/relationships/hyperlink" Target="http://www.idomytv.in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jpeg"/><Relationship Id="rId12" Type="http://schemas.openxmlformats.org/officeDocument/2006/relationships/image" Target="../media/image9.png"/><Relationship Id="rId2" Type="http://schemas.openxmlformats.org/officeDocument/2006/relationships/audi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5.png"/><Relationship Id="rId11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jpe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7E60C9-877C-4525-9ACE-28E5A70EFA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462" y="2369562"/>
            <a:ext cx="2149475" cy="2149475"/>
          </a:xfrm>
          <a:prstGeom prst="rect">
            <a:avLst/>
          </a:prstGeom>
        </p:spPr>
      </p:pic>
      <p:sp>
        <p:nvSpPr>
          <p:cNvPr id="15" name="Teardrop 14">
            <a:extLst>
              <a:ext uri="{FF2B5EF4-FFF2-40B4-BE49-F238E27FC236}">
                <a16:creationId xmlns:a16="http://schemas.microsoft.com/office/drawing/2014/main" id="{5D631254-E024-4925-BCA1-C34576080942}"/>
              </a:ext>
            </a:extLst>
          </p:cNvPr>
          <p:cNvSpPr/>
          <p:nvPr/>
        </p:nvSpPr>
        <p:spPr>
          <a:xfrm rot="636569">
            <a:off x="549965" y="3304452"/>
            <a:ext cx="2006600" cy="1676400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C8226FB2-1337-462E-A7EA-93D11F159B12}"/>
              </a:ext>
            </a:extLst>
          </p:cNvPr>
          <p:cNvSpPr/>
          <p:nvPr/>
        </p:nvSpPr>
        <p:spPr>
          <a:xfrm rot="4026222">
            <a:off x="712340" y="1223549"/>
            <a:ext cx="1854898" cy="188048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1AE4235E-3FEA-43E3-BF48-53828720B3C7}"/>
              </a:ext>
            </a:extLst>
          </p:cNvPr>
          <p:cNvSpPr/>
          <p:nvPr/>
        </p:nvSpPr>
        <p:spPr>
          <a:xfrm rot="11968943">
            <a:off x="4391026" y="1202400"/>
            <a:ext cx="1873184" cy="187124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89FEEAEA-B3DB-4064-93AA-A2D9C38353B1}"/>
              </a:ext>
            </a:extLst>
          </p:cNvPr>
          <p:cNvSpPr/>
          <p:nvPr/>
        </p:nvSpPr>
        <p:spPr>
          <a:xfrm rot="16200000">
            <a:off x="4522208" y="3156702"/>
            <a:ext cx="1620420" cy="1971899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8DB0FE-C2B3-4391-935B-383319CB5104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855" y="3594025"/>
            <a:ext cx="67691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C4F65-7CCB-42FD-9F7E-66BC4FDCBD5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013" y="1290371"/>
            <a:ext cx="2158382" cy="215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9C203-5BEC-4F0F-B44B-1BC6F8C4A1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448" y="2648310"/>
            <a:ext cx="2208442" cy="2208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4FD54-93EA-4FE7-84F6-B90EF2B36B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530" y="4444072"/>
            <a:ext cx="1971900" cy="19451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E63A43-3AF6-401C-8AFC-946736CFBE59}"/>
              </a:ext>
            </a:extLst>
          </p:cNvPr>
          <p:cNvCxnSpPr>
            <a:stCxn id="3" idx="3"/>
          </p:cNvCxnSpPr>
          <p:nvPr/>
        </p:nvCxnSpPr>
        <p:spPr>
          <a:xfrm>
            <a:off x="8911395" y="2369562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E770D6-CD9C-4032-BAD7-878B910381C5}"/>
              </a:ext>
            </a:extLst>
          </p:cNvPr>
          <p:cNvCxnSpPr>
            <a:cxnSpLocks/>
          </p:cNvCxnSpPr>
          <p:nvPr/>
        </p:nvCxnSpPr>
        <p:spPr>
          <a:xfrm flipH="1">
            <a:off x="8940034" y="4578651"/>
            <a:ext cx="905804" cy="60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WhatsApp Audio 2019-01-03 at 3.23.14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4014" y="5416634"/>
            <a:ext cx="609600" cy="609600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878F4200-DD90-46A4-9781-BDD8886F233B}"/>
              </a:ext>
            </a:extLst>
          </p:cNvPr>
          <p:cNvSpPr txBox="1"/>
          <p:nvPr/>
        </p:nvSpPr>
        <p:spPr>
          <a:xfrm>
            <a:off x="188671" y="200430"/>
            <a:ext cx="9976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                    </a:t>
            </a:r>
            <a:r>
              <a:rPr lang="hi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सुस्वागतम </a:t>
            </a:r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DF6C187B-865C-42A9-BDC7-53BBD26D991B}"/>
              </a:ext>
            </a:extLst>
          </p:cNvPr>
          <p:cNvSpPr txBox="1"/>
          <p:nvPr/>
        </p:nvSpPr>
        <p:spPr>
          <a:xfrm>
            <a:off x="1220952" y="1840225"/>
            <a:ext cx="209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i-IN" b="1" dirty="0">
                <a:solidFill>
                  <a:srgbClr val="FF0000"/>
                </a:solidFill>
                <a:latin typeface="+mj-lt"/>
              </a:rPr>
              <a:t>निवड?</a:t>
            </a:r>
          </a:p>
          <a:p>
            <a:r>
              <a:rPr lang="hi-IN" b="1" dirty="0">
                <a:solidFill>
                  <a:srgbClr val="FF0000"/>
                </a:solidFill>
                <a:latin typeface="+mj-lt"/>
              </a:rPr>
              <a:t>किमती?</a:t>
            </a:r>
          </a:p>
          <a:p>
            <a:endParaRPr lang="hi-I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D7C50D2A-DCC3-4BB9-A469-89E5BE02878C}"/>
              </a:ext>
            </a:extLst>
          </p:cNvPr>
          <p:cNvSpPr txBox="1"/>
          <p:nvPr/>
        </p:nvSpPr>
        <p:spPr>
          <a:xfrm>
            <a:off x="4476808" y="2097259"/>
            <a:ext cx="20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i-IN" b="1" dirty="0">
                <a:solidFill>
                  <a:srgbClr val="FF0000"/>
                </a:solidFill>
              </a:rPr>
              <a:t>सेट टॉप बॉक्स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2B2F9704-3A3B-47B9-895C-BD993E028B8B}"/>
              </a:ext>
            </a:extLst>
          </p:cNvPr>
          <p:cNvSpPr txBox="1"/>
          <p:nvPr/>
        </p:nvSpPr>
        <p:spPr>
          <a:xfrm>
            <a:off x="592217" y="3885906"/>
            <a:ext cx="145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i-IN" b="1" dirty="0">
                <a:solidFill>
                  <a:srgbClr val="FF0000"/>
                </a:solidFill>
                <a:latin typeface="+mj-lt"/>
              </a:rPr>
              <a:t>तक्रार कुठे?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Toll Free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1AE9916-965F-4116-94D6-50A00609F84F}"/>
              </a:ext>
            </a:extLst>
          </p:cNvPr>
          <p:cNvSpPr txBox="1"/>
          <p:nvPr/>
        </p:nvSpPr>
        <p:spPr>
          <a:xfrm>
            <a:off x="4476808" y="4002304"/>
            <a:ext cx="20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i-IN" b="1" dirty="0">
                <a:solidFill>
                  <a:srgbClr val="FF0000"/>
                </a:solidFill>
              </a:rPr>
              <a:t>सेवेचा फायदा घेणे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D6C9-8E80-42F0-AB66-CC167568E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1" y="201564"/>
            <a:ext cx="750686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0" advClick="0" advTm="180"/>
    </mc:Choice>
    <mc:Fallback xmlns="">
      <p:transition spd="slow" advClick="0" advTm="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148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65095" y="213088"/>
            <a:ext cx="1181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  <a:latin typeface="+mj-lt"/>
              </a:rPr>
              <a:t>चॅनेल वा जाहिराती बद्दल तक्रारी </a:t>
            </a:r>
            <a:endParaRPr lang="en-IN" sz="32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7" name="Picture 2" descr="Image result for complaint icon">
            <a:extLst>
              <a:ext uri="{FF2B5EF4-FFF2-40B4-BE49-F238E27FC236}">
                <a16:creationId xmlns:a16="http://schemas.microsoft.com/office/drawing/2014/main" id="{4905F1F2-16D0-4354-9D6E-A22D44D0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4818" y="3007570"/>
            <a:ext cx="2006796" cy="20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complaint icon">
            <a:extLst>
              <a:ext uri="{FF2B5EF4-FFF2-40B4-BE49-F238E27FC236}">
                <a16:creationId xmlns:a16="http://schemas.microsoft.com/office/drawing/2014/main" id="{F0EA37D7-C6BD-490E-A207-6A08076D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898" y="2960260"/>
            <a:ext cx="736600" cy="4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license icon">
            <a:extLst>
              <a:ext uri="{FF2B5EF4-FFF2-40B4-BE49-F238E27FC236}">
                <a16:creationId xmlns:a16="http://schemas.microsoft.com/office/drawing/2014/main" id="{FFFBC9E5-EA0B-4C4F-AC4B-D51A9F84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4" y="3129013"/>
            <a:ext cx="1843487" cy="18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objection icon">
            <a:extLst>
              <a:ext uri="{FF2B5EF4-FFF2-40B4-BE49-F238E27FC236}">
                <a16:creationId xmlns:a16="http://schemas.microsoft.com/office/drawing/2014/main" id="{EAB53786-03FE-45F4-B8C4-F857DEE4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4018" y="1520439"/>
            <a:ext cx="2111566" cy="21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14" descr="Image result for correct icon">
            <a:extLst>
              <a:ext uri="{FF2B5EF4-FFF2-40B4-BE49-F238E27FC236}">
                <a16:creationId xmlns:a16="http://schemas.microsoft.com/office/drawing/2014/main" id="{E2CFB4CF-A18A-42A0-936C-0D0A444C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395" y="3769903"/>
            <a:ext cx="779462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CC4AF0-C0D1-47C8-88B1-7641E422D619}"/>
              </a:ext>
            </a:extLst>
          </p:cNvPr>
          <p:cNvCxnSpPr/>
          <p:nvPr/>
        </p:nvCxnSpPr>
        <p:spPr>
          <a:xfrm>
            <a:off x="2620088" y="4131043"/>
            <a:ext cx="838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8">
            <a:extLst>
              <a:ext uri="{FF2B5EF4-FFF2-40B4-BE49-F238E27FC236}">
                <a16:creationId xmlns:a16="http://schemas.microsoft.com/office/drawing/2014/main" id="{CBB936E4-92ED-4667-B812-CBDB596575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8200" y="3362935"/>
            <a:ext cx="1519618" cy="76810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0505B0-CC87-45E6-99EC-89F7218BDECA}"/>
              </a:ext>
            </a:extLst>
          </p:cNvPr>
          <p:cNvCxnSpPr/>
          <p:nvPr/>
        </p:nvCxnSpPr>
        <p:spPr>
          <a:xfrm>
            <a:off x="4461857" y="4131043"/>
            <a:ext cx="126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649A4A-8BC9-4977-8E16-4717915913CC}"/>
              </a:ext>
            </a:extLst>
          </p:cNvPr>
          <p:cNvSpPr txBox="1"/>
          <p:nvPr/>
        </p:nvSpPr>
        <p:spPr>
          <a:xfrm>
            <a:off x="8554019" y="3687802"/>
            <a:ext cx="265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hi-IN" dirty="0"/>
              <a:t>तक्रार करा </a:t>
            </a:r>
            <a:endParaRPr lang="en-US" dirty="0"/>
          </a:p>
          <a:p>
            <a:r>
              <a:rPr lang="en-US" b="1" dirty="0"/>
              <a:t>      </a:t>
            </a:r>
            <a:r>
              <a:rPr lang="en-US" b="1" dirty="0">
                <a:hlinkClick r:id="rId9"/>
              </a:rPr>
              <a:t>www.IDOmytv.in</a:t>
            </a:r>
            <a:r>
              <a:rPr lang="en-US" b="1" dirty="0"/>
              <a:t> </a:t>
            </a:r>
            <a:r>
              <a:rPr lang="hi-IN" b="1" dirty="0"/>
              <a:t> वर </a:t>
            </a:r>
            <a:endParaRPr lang="en-US" b="1" dirty="0"/>
          </a:p>
        </p:txBody>
      </p:sp>
      <p:pic>
        <p:nvPicPr>
          <p:cNvPr id="29" name="WhatsApp Audio 2019-01-03 at 3.23.14 PM (20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0684" y="571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9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65092" y="237373"/>
            <a:ext cx="118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</a:rPr>
              <a:t>सेट टॉप बॉक्स बद्दल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pic>
        <p:nvPicPr>
          <p:cNvPr id="10" name="Picture 6" descr="Image result for own icon">
            <a:extLst>
              <a:ext uri="{FF2B5EF4-FFF2-40B4-BE49-F238E27FC236}">
                <a16:creationId xmlns:a16="http://schemas.microsoft.com/office/drawing/2014/main" id="{B5B5FF5E-33C5-4FEB-B3FF-965ADE31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392" y="1688845"/>
            <a:ext cx="1562108" cy="14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hire icon">
            <a:extLst>
              <a:ext uri="{FF2B5EF4-FFF2-40B4-BE49-F238E27FC236}">
                <a16:creationId xmlns:a16="http://schemas.microsoft.com/office/drawing/2014/main" id="{0DF385B0-ABFC-4F12-AEB5-6FFE35715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6494" y="868804"/>
            <a:ext cx="1428763" cy="21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ire icon">
            <a:extLst>
              <a:ext uri="{FF2B5EF4-FFF2-40B4-BE49-F238E27FC236}">
                <a16:creationId xmlns:a16="http://schemas.microsoft.com/office/drawing/2014/main" id="{E09B804D-C0FD-4AB5-84DF-ED671F1CA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4036" y="1661889"/>
            <a:ext cx="893221" cy="9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emi icon">
            <a:extLst>
              <a:ext uri="{FF2B5EF4-FFF2-40B4-BE49-F238E27FC236}">
                <a16:creationId xmlns:a16="http://schemas.microsoft.com/office/drawing/2014/main" id="{269DE242-6A71-40C4-9160-FBE33E4A8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0372" y="1688845"/>
            <a:ext cx="1002646" cy="12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Image result for rupee icon">
            <a:extLst>
              <a:ext uri="{FF2B5EF4-FFF2-40B4-BE49-F238E27FC236}">
                <a16:creationId xmlns:a16="http://schemas.microsoft.com/office/drawing/2014/main" id="{475CF190-8AA0-4F67-9C71-9FF08E48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759" y="1366729"/>
            <a:ext cx="1189986" cy="11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C0CE0-090D-4D53-93EC-ADE3435A9843}"/>
              </a:ext>
            </a:extLst>
          </p:cNvPr>
          <p:cNvCxnSpPr/>
          <p:nvPr/>
        </p:nvCxnSpPr>
        <p:spPr>
          <a:xfrm flipH="1" flipV="1">
            <a:off x="3238500" y="3362935"/>
            <a:ext cx="947994" cy="122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04FFE-17D5-4EC0-81AD-1E004B10DE00}"/>
              </a:ext>
            </a:extLst>
          </p:cNvPr>
          <p:cNvCxnSpPr>
            <a:cxnSpLocks/>
          </p:cNvCxnSpPr>
          <p:nvPr/>
        </p:nvCxnSpPr>
        <p:spPr>
          <a:xfrm flipV="1">
            <a:off x="6095997" y="3180780"/>
            <a:ext cx="1163901" cy="140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EB0435-8F2C-4227-94D1-6CBFD1C1DC7F}"/>
              </a:ext>
            </a:extLst>
          </p:cNvPr>
          <p:cNvCxnSpPr>
            <a:cxnSpLocks/>
          </p:cNvCxnSpPr>
          <p:nvPr/>
        </p:nvCxnSpPr>
        <p:spPr>
          <a:xfrm flipV="1">
            <a:off x="5065046" y="3147951"/>
            <a:ext cx="0" cy="151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633E2-B4B9-4D70-A6BE-955C769BD089}"/>
              </a:ext>
            </a:extLst>
          </p:cNvPr>
          <p:cNvSpPr txBox="1"/>
          <p:nvPr/>
        </p:nvSpPr>
        <p:spPr>
          <a:xfrm>
            <a:off x="1464207" y="1298571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600" dirty="0"/>
              <a:t>खरेदी </a:t>
            </a:r>
            <a:endParaRPr lang="en-US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41D5B0-0590-4B27-A2B0-F3AFD3151BC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435" y="2930205"/>
            <a:ext cx="4394196" cy="4394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14F61D-D589-4838-A56A-7E2DF88764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549" y="4420400"/>
            <a:ext cx="1996392" cy="14761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902786-4557-4B1F-9294-AA3F101F827A}"/>
              </a:ext>
            </a:extLst>
          </p:cNvPr>
          <p:cNvCxnSpPr>
            <a:cxnSpLocks/>
          </p:cNvCxnSpPr>
          <p:nvPr/>
        </p:nvCxnSpPr>
        <p:spPr>
          <a:xfrm>
            <a:off x="7038577" y="5300410"/>
            <a:ext cx="1728923" cy="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WhatsApp Audio 2019-01-03 at 3.23.14 PM (2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9214" y="5335521"/>
            <a:ext cx="609600" cy="60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2633E2-B4B9-4D70-A6BE-955C769BD089}"/>
              </a:ext>
            </a:extLst>
          </p:cNvPr>
          <p:cNvSpPr txBox="1"/>
          <p:nvPr/>
        </p:nvSpPr>
        <p:spPr>
          <a:xfrm>
            <a:off x="4506946" y="822078"/>
            <a:ext cx="101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600" dirty="0"/>
              <a:t>भाड्यावर 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8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1028" name="Picture 4" descr="Image result for toll free nu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699" y="2147358"/>
            <a:ext cx="7293459" cy="24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WhatsApp Audio 2019-01-03 at 3.23.14 PM (22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227" y="5436259"/>
            <a:ext cx="609600" cy="6096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65095" y="290103"/>
            <a:ext cx="1185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3200" b="1" dirty="0">
                <a:solidFill>
                  <a:srgbClr val="C00000"/>
                </a:solidFill>
              </a:rPr>
              <a:t>सेवेत सादर 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6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4C99B9-4ED8-4944-82A6-95822E5ED6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95" y="2857500"/>
            <a:ext cx="2421046" cy="1858130"/>
          </a:xfrm>
          <a:prstGeom prst="rect">
            <a:avLst/>
          </a:prstGeom>
        </p:spPr>
      </p:pic>
      <p:pic>
        <p:nvPicPr>
          <p:cNvPr id="10" name="Picture 8" descr="Image result for self care app icon">
            <a:extLst>
              <a:ext uri="{FF2B5EF4-FFF2-40B4-BE49-F238E27FC236}">
                <a16:creationId xmlns:a16="http://schemas.microsoft.com/office/drawing/2014/main" id="{566E1440-CC87-4C2C-949B-08172ECC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4434" y="2614017"/>
            <a:ext cx="1363848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57AC65-87CD-4C36-9A5C-DEE3D03DEBC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3786565"/>
            <a:ext cx="6025510" cy="2563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F7FC-2C88-4305-AE41-43526B25A5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1058033"/>
            <a:ext cx="6025510" cy="256339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3A10A1-038F-445A-8C60-B0AAE75353DC}"/>
              </a:ext>
            </a:extLst>
          </p:cNvPr>
          <p:cNvCxnSpPr>
            <a:cxnSpLocks/>
          </p:cNvCxnSpPr>
          <p:nvPr/>
        </p:nvCxnSpPr>
        <p:spPr>
          <a:xfrm>
            <a:off x="2665341" y="3096568"/>
            <a:ext cx="71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CD519B-6B7A-4932-899D-C85A91595524}"/>
              </a:ext>
            </a:extLst>
          </p:cNvPr>
          <p:cNvCxnSpPr>
            <a:cxnSpLocks/>
          </p:cNvCxnSpPr>
          <p:nvPr/>
        </p:nvCxnSpPr>
        <p:spPr>
          <a:xfrm>
            <a:off x="9488689" y="3989916"/>
            <a:ext cx="84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 Audio 2019-01-03 at 3.23.14 P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8342" y="5737347"/>
            <a:ext cx="609600" cy="60960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A5FACCB7-564F-45CA-81D4-29A181959524}"/>
              </a:ext>
            </a:extLst>
          </p:cNvPr>
          <p:cNvSpPr txBox="1"/>
          <p:nvPr/>
        </p:nvSpPr>
        <p:spPr>
          <a:xfrm>
            <a:off x="1549240" y="189012"/>
            <a:ext cx="214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i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नवी पद्धत </a:t>
            </a:r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370"/>
    </mc:Choice>
    <mc:Fallback xmlns="">
      <p:transition advClick="0" advTm="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190005" y="258422"/>
            <a:ext cx="11815948" cy="60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i-IN" sz="3200" b="1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चॅनेल निवडी बद्दल </a:t>
            </a:r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4976F-1C3A-4A79-ADDE-E143300E23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500" y="1546056"/>
            <a:ext cx="2650400" cy="4499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9071A-F3A4-4347-9EE2-E269B5493E5B}"/>
              </a:ext>
            </a:extLst>
          </p:cNvPr>
          <p:cNvSpPr/>
          <p:nvPr/>
        </p:nvSpPr>
        <p:spPr>
          <a:xfrm>
            <a:off x="7928700" y="3195294"/>
            <a:ext cx="3517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chemeClr val="accent1">
                    <a:lumMod val="50000"/>
                  </a:schemeClr>
                </a:solidFill>
              </a:rPr>
              <a:t>आपल्या आवडी आणि गरजे प्रमाणे तुम्ही ह्या  बुके मधून चॅनेल्स निवडू शकता.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54956-F3B3-4499-9FCD-1F01CC4216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06" y="2279396"/>
            <a:ext cx="3065494" cy="269905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55AE99A-6DDE-4E51-AA24-1A291A35821F}"/>
              </a:ext>
            </a:extLst>
          </p:cNvPr>
          <p:cNvCxnSpPr/>
          <p:nvPr/>
        </p:nvCxnSpPr>
        <p:spPr>
          <a:xfrm>
            <a:off x="3733800" y="3168350"/>
            <a:ext cx="1358900" cy="92333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WhatsApp Audio 2019-01-03 at 3.23.14 PM (1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006" y="5737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80" advClick="0" advTm="1280"/>
    </mc:Choice>
    <mc:Fallback xmlns="">
      <p:transition spd="slow" advClick="0" advTm="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basic channel bouquet icon">
            <a:extLst>
              <a:ext uri="{FF2B5EF4-FFF2-40B4-BE49-F238E27FC236}">
                <a16:creationId xmlns:a16="http://schemas.microsoft.com/office/drawing/2014/main" id="{19EA40C8-53FE-4471-BFD6-321DB01898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854200"/>
            <a:ext cx="1573271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lled icon">
            <a:extLst>
              <a:ext uri="{FF2B5EF4-FFF2-40B4-BE49-F238E27FC236}">
                <a16:creationId xmlns:a16="http://schemas.microsoft.com/office/drawing/2014/main" id="{5331618C-4CA0-47B5-ACB6-DA5D4638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7957" y="413585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53999-1885-47E7-863B-AAEAFD155D69}"/>
              </a:ext>
            </a:extLst>
          </p:cNvPr>
          <p:cNvCxnSpPr/>
          <p:nvPr/>
        </p:nvCxnSpPr>
        <p:spPr>
          <a:xfrm>
            <a:off x="2800419" y="3456516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savings icon">
            <a:extLst>
              <a:ext uri="{FF2B5EF4-FFF2-40B4-BE49-F238E27FC236}">
                <a16:creationId xmlns:a16="http://schemas.microsoft.com/office/drawing/2014/main" id="{61407EB3-4D68-4A27-AC07-AB529957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986" y="19431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801B6-96DD-45E9-B3C8-B5A115BFFDD6}"/>
              </a:ext>
            </a:extLst>
          </p:cNvPr>
          <p:cNvCxnSpPr>
            <a:cxnSpLocks/>
          </p:cNvCxnSpPr>
          <p:nvPr/>
        </p:nvCxnSpPr>
        <p:spPr>
          <a:xfrm flipV="1">
            <a:off x="4737100" y="3581400"/>
            <a:ext cx="107950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1AEEC4-D087-49C8-B162-538D1FE3FEA5}"/>
              </a:ext>
            </a:extLst>
          </p:cNvPr>
          <p:cNvCxnSpPr>
            <a:cxnSpLocks/>
          </p:cNvCxnSpPr>
          <p:nvPr/>
        </p:nvCxnSpPr>
        <p:spPr>
          <a:xfrm>
            <a:off x="7212009" y="2954866"/>
            <a:ext cx="103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184" y="1449430"/>
            <a:ext cx="2552700" cy="444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190005" y="220652"/>
            <a:ext cx="11851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</a:rPr>
              <a:t>उदाहरण </a:t>
            </a:r>
            <a:r>
              <a:rPr lang="en-IN" sz="3200" b="1" dirty="0">
                <a:solidFill>
                  <a:srgbClr val="C00000"/>
                </a:solidFill>
              </a:rPr>
              <a:t>:</a:t>
            </a:r>
            <a:r>
              <a:rPr lang="hi-IN" sz="3200" b="1" dirty="0">
                <a:solidFill>
                  <a:srgbClr val="C00000"/>
                </a:solidFill>
              </a:rPr>
              <a:t>चॅनेल बदल आणि बिलावर परिणाम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pic>
        <p:nvPicPr>
          <p:cNvPr id="4" name="WhatsApp Audio 2019-01-03 at 3.23.14 PM (1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000" y="5714294"/>
            <a:ext cx="609600" cy="609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79071A-F3A4-4347-9EE2-E269B5493E5B}"/>
              </a:ext>
            </a:extLst>
          </p:cNvPr>
          <p:cNvSpPr/>
          <p:nvPr/>
        </p:nvSpPr>
        <p:spPr>
          <a:xfrm>
            <a:off x="6348242" y="3639178"/>
            <a:ext cx="777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chemeClr val="accent1">
                    <a:lumMod val="50000"/>
                  </a:schemeClr>
                </a:solidFill>
              </a:rPr>
              <a:t>बचत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70" advClick="0" advTm="170"/>
    </mc:Choice>
    <mc:Fallback xmlns="">
      <p:transition advClick="0" advTm="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13756" y="213486"/>
            <a:ext cx="118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  <a:latin typeface="+mj-lt"/>
              </a:rPr>
              <a:t>उदाहरण :चॅनेल निवडी ने वाढलेले बिल </a:t>
            </a:r>
            <a:endParaRPr lang="en-IN" sz="32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3EB0B4-CA26-4242-BA04-9294A0B5A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96" y="704537"/>
            <a:ext cx="4876800" cy="4876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B0918-5ECF-4CDD-9649-E2B0B537919B}"/>
              </a:ext>
            </a:extLst>
          </p:cNvPr>
          <p:cNvCxnSpPr/>
          <p:nvPr/>
        </p:nvCxnSpPr>
        <p:spPr>
          <a:xfrm>
            <a:off x="5118100" y="3142937"/>
            <a:ext cx="218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1113905"/>
            <a:ext cx="2552700" cy="4524375"/>
          </a:xfrm>
          <a:prstGeom prst="rect">
            <a:avLst/>
          </a:prstGeom>
        </p:spPr>
      </p:pic>
      <p:pic>
        <p:nvPicPr>
          <p:cNvPr id="25" name="WhatsApp Audio 2019-01-03 at 4.42.46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178" y="55057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3080" name="Picture 8" descr="Image result for rules icon">
            <a:extLst>
              <a:ext uri="{FF2B5EF4-FFF2-40B4-BE49-F238E27FC236}">
                <a16:creationId xmlns:a16="http://schemas.microsoft.com/office/drawing/2014/main" id="{AFD41EDC-E254-4E04-AC78-77B6533C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818" y="2218628"/>
            <a:ext cx="2493225" cy="18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ubscription icon">
            <a:extLst>
              <a:ext uri="{FF2B5EF4-FFF2-40B4-BE49-F238E27FC236}">
                <a16:creationId xmlns:a16="http://schemas.microsoft.com/office/drawing/2014/main" id="{2E84306B-590A-45F9-9926-A92C64EF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7611" y="2575868"/>
            <a:ext cx="1666355" cy="16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D144F-C1AE-476D-AE0A-FB667EEB2B47}"/>
              </a:ext>
            </a:extLst>
          </p:cNvPr>
          <p:cNvCxnSpPr>
            <a:cxnSpLocks/>
          </p:cNvCxnSpPr>
          <p:nvPr/>
        </p:nvCxnSpPr>
        <p:spPr>
          <a:xfrm>
            <a:off x="3201113" y="3153588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CDE61-E2D8-4182-A1BB-7A2BE7B5A36F}"/>
              </a:ext>
            </a:extLst>
          </p:cNvPr>
          <p:cNvCxnSpPr>
            <a:cxnSpLocks/>
          </p:cNvCxnSpPr>
          <p:nvPr/>
        </p:nvCxnSpPr>
        <p:spPr>
          <a:xfrm>
            <a:off x="6731713" y="3138894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Image result for month icon">
            <a:extLst>
              <a:ext uri="{FF2B5EF4-FFF2-40B4-BE49-F238E27FC236}">
                <a16:creationId xmlns:a16="http://schemas.microsoft.com/office/drawing/2014/main" id="{300AEF38-FD63-4E5D-B60E-F8E9320B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5023" y="1858027"/>
            <a:ext cx="2803341" cy="27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WhatsApp Audio 2019-01-03 at 3.23.14 PM (1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9688" y="5737347"/>
            <a:ext cx="609600" cy="609600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01881" y="277440"/>
            <a:ext cx="118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3200" b="1" dirty="0">
                <a:solidFill>
                  <a:srgbClr val="C00000"/>
                </a:solidFill>
                <a:latin typeface="+mj-lt"/>
              </a:rPr>
              <a:t>आपले अधिकार </a:t>
            </a:r>
            <a:endParaRPr lang="en-IN" sz="32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36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78129" y="204797"/>
            <a:ext cx="11827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  <a:latin typeface="+mj-lt"/>
              </a:rPr>
              <a:t>दूसरे चार्जेस </a:t>
            </a:r>
            <a:endParaRPr lang="en-IN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49A349-D418-4707-BADC-A959E9E038D8}"/>
              </a:ext>
            </a:extLst>
          </p:cNvPr>
          <p:cNvCxnSpPr>
            <a:cxnSpLocks/>
          </p:cNvCxnSpPr>
          <p:nvPr/>
        </p:nvCxnSpPr>
        <p:spPr>
          <a:xfrm>
            <a:off x="5653860" y="3313409"/>
            <a:ext cx="1685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DA016-0742-45C7-AFF5-5148178EF989}"/>
              </a:ext>
            </a:extLst>
          </p:cNvPr>
          <p:cNvCxnSpPr>
            <a:cxnSpLocks/>
          </p:cNvCxnSpPr>
          <p:nvPr/>
        </p:nvCxnSpPr>
        <p:spPr>
          <a:xfrm>
            <a:off x="2864912" y="3326721"/>
            <a:ext cx="1237165" cy="4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setup box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085" y="2651734"/>
            <a:ext cx="1391871" cy="13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eactivated icon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728936">
            <a:off x="4368131" y="3129641"/>
            <a:ext cx="1109954" cy="4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cativation ic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171" y="2907924"/>
            <a:ext cx="703392" cy="8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51979" y="3718894"/>
            <a:ext cx="352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400" dirty="0"/>
              <a:t>पुनर्र  जोडणी शुल्क रुपये १०० 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10307" y="3012035"/>
            <a:ext cx="115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400" dirty="0"/>
              <a:t>केलं तर </a:t>
            </a:r>
            <a:endParaRPr lang="en-US" sz="1400" dirty="0"/>
          </a:p>
        </p:txBody>
      </p:sp>
      <p:pic>
        <p:nvPicPr>
          <p:cNvPr id="16" name="WhatsApp Audio 2019-01-03 at 3.23.14 PM (16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347" y="51512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/>
    </mc:Choice>
    <mc:Fallback xmlns="">
      <p:transition advClick="0" advTm="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" name="Picture 6" descr="Image result for invoice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95" y="2391019"/>
            <a:ext cx="2075960" cy="207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 descr="Image result for mai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9560" y="5042082"/>
            <a:ext cx="1406058" cy="10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8" descr="Image result for whatsap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5174552"/>
            <a:ext cx="1235551" cy="8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0" descr="Image result for Box-Mail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9151" y="5131269"/>
            <a:ext cx="954196" cy="95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4" descr="Image result for Print Copy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0824" y="4960611"/>
            <a:ext cx="1003777" cy="10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8" descr="Image result for send icon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1472" y="1023881"/>
            <a:ext cx="1786023" cy="8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Down Arrow 71"/>
          <p:cNvSpPr/>
          <p:nvPr/>
        </p:nvSpPr>
        <p:spPr>
          <a:xfrm>
            <a:off x="6276626" y="1817595"/>
            <a:ext cx="569495" cy="497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6930238" y="4290775"/>
            <a:ext cx="1682446" cy="76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752739" y="4366693"/>
            <a:ext cx="674756" cy="67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448927" y="4366693"/>
            <a:ext cx="43296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05138" y="4366693"/>
            <a:ext cx="1243262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WhatsApp Audio 2019-01-03 at 3.23.14 PM (17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8027" y="5543970"/>
            <a:ext cx="609600" cy="609600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165095" y="176613"/>
            <a:ext cx="1185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3200" b="1" dirty="0">
                <a:solidFill>
                  <a:srgbClr val="C00000"/>
                </a:solidFill>
              </a:rPr>
              <a:t>बिल आणि पावती 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10" advClick="0" advTm="310"/>
    </mc:Choice>
    <mc:Fallback xmlns="">
      <p:transition advClick="0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65096" y="189012"/>
            <a:ext cx="11876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b="1" dirty="0">
                <a:solidFill>
                  <a:srgbClr val="C00000"/>
                </a:solidFill>
                <a:latin typeface="+mj-lt"/>
              </a:rPr>
              <a:t>सेवेत खंड व भरपाई </a:t>
            </a:r>
            <a:endParaRPr lang="en-IN" sz="32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0033" y="1360403"/>
            <a:ext cx="2359839" cy="4218320"/>
          </a:xfrm>
          <a:prstGeom prst="rect">
            <a:avLst/>
          </a:prstGeom>
        </p:spPr>
      </p:pic>
      <p:pic>
        <p:nvPicPr>
          <p:cNvPr id="1030" name="Picture 6" descr="Image result for refund rupee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399" y="2609857"/>
            <a:ext cx="1192579" cy="119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994" y="3085067"/>
            <a:ext cx="177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latin typeface="Akzidenz-Grotesk BQ" pitchFamily="50" charset="0"/>
              </a:rPr>
              <a:t>खंडित सेवा </a:t>
            </a:r>
            <a:endParaRPr lang="en-US" dirty="0">
              <a:latin typeface="Akzidenz-Grotesk BQ" pitchFamily="50" charset="0"/>
            </a:endParaRPr>
          </a:p>
        </p:txBody>
      </p:sp>
      <p:pic>
        <p:nvPicPr>
          <p:cNvPr id="13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989" y="2689176"/>
            <a:ext cx="1014046" cy="11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332892" y="3269733"/>
            <a:ext cx="504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17039" y="3245806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9081" y="2831151"/>
            <a:ext cx="69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400" dirty="0"/>
              <a:t>रिफंड </a:t>
            </a:r>
            <a:endParaRPr lang="en-US" sz="1400" dirty="0"/>
          </a:p>
        </p:txBody>
      </p:sp>
      <p:pic>
        <p:nvPicPr>
          <p:cNvPr id="1032" name="Picture 8" descr="Image result for bill  icon"/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144" y="2609857"/>
            <a:ext cx="1055077" cy="12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775499" y="3198997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WhatsApp Audio 2019-01-03 at 3.23.14 PM (19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2023" y="5409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94</Words>
  <Application>Microsoft Office PowerPoint</Application>
  <PresentationFormat>Widescreen</PresentationFormat>
  <Paragraphs>28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AGaramond Bold</vt:lpstr>
      <vt:lpstr>Akzidenz-Grotesk BQ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150</cp:revision>
  <dcterms:created xsi:type="dcterms:W3CDTF">2018-12-21T09:04:24Z</dcterms:created>
  <dcterms:modified xsi:type="dcterms:W3CDTF">2019-01-04T12:14:52Z</dcterms:modified>
</cp:coreProperties>
</file>